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867C9-5572-6454-57EC-0F43C3C68773}" v="602" dt="2022-04-26T17:02:09.780"/>
    <p1510:client id="{D9434FC7-D07E-200F-0248-566D2E356EC7}" v="147" dt="2022-04-26T17:51:29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4057-D050-41B2-B679-778048D9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3D961-FC9A-4559-A06A-48DE615A6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C9787-496A-4073-BD34-12D5AE44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203-FB21-4BA7-B479-BF24B05042F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CC6B2-5DD3-49A4-B31E-6835B62D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C2B72-1C63-424F-A7D1-4177C7EF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2C6-E4F1-44FB-A682-F1DCA331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05D4-661A-45F8-AF56-56A1609E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1EC7C-35D8-4185-93F2-9703962F8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AFE2D-6825-4F83-91EF-9C67C32D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203-FB21-4BA7-B479-BF24B05042F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181A0-F3FA-4940-9FD0-E9EAF73B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C1D56-9BA4-40C8-B931-9595048A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2C6-E4F1-44FB-A682-F1DCA331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6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905BC-835A-4F19-B32B-D5F7A443B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4FD13-F787-4E5F-B41C-AEA860338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4EF19-99E0-422F-912B-F74ED026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203-FB21-4BA7-B479-BF24B05042F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76248-488B-4BAD-9FC0-9885C17B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77E70-02AF-4368-9630-53E6259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2C6-E4F1-44FB-A682-F1DCA331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AD68-1306-46CB-A80C-D5B706C7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E1A0D-F06C-4FCE-B525-8F1FD1DFB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913EF-CF4E-431B-9066-A8883E1B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203-FB21-4BA7-B479-BF24B05042F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B9E2-A616-4F84-8DDA-F58075CF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A3B76-C493-44EB-9650-A1F77F46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2C6-E4F1-44FB-A682-F1DCA331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1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0B6E-D635-48DC-BE75-FA5DB822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F7E8B-1312-439D-8F37-637697D47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E4C45-E472-40F1-AED6-68EEA196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203-FB21-4BA7-B479-BF24B05042F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C2854-FF2E-4FA7-B29E-601093A0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81625-FD7D-49B3-8D9B-58606067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2C6-E4F1-44FB-A682-F1DCA331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1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A4D9-FA25-4ACF-BAAB-0CAC7954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AD0B1-2BFF-4EA0-96DA-DEB70CADF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EE4AF-EEA2-4E56-A922-B4A9368CF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D2EAD-B6D8-4ADE-80DE-F0F10958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203-FB21-4BA7-B479-BF24B05042F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38CDC-2459-4726-848A-91E1A982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ACAFF-4AEB-477A-AC8E-B47BC68C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2C6-E4F1-44FB-A682-F1DCA331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8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5044-A9B2-40E1-886B-AED5E883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8845D-9420-4140-879F-1EC74B8CA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74D9B-A593-4691-9FE5-C565C014C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09891-DFB6-457C-BBD6-03ABF5C58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3603A-97D5-48D7-B915-FA8EDB54D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FE8F54-BBF0-418D-B7C6-54CB62F6F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203-FB21-4BA7-B479-BF24B05042F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8D7F8-54D3-48FC-820F-F1BAAEA7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408CB-5972-4166-9A2D-1593E5F7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2C6-E4F1-44FB-A682-F1DCA331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4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93C2-A1EE-4103-B04E-233F3A21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89D08-811A-4AFF-81BD-84136466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203-FB21-4BA7-B479-BF24B05042F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84537-C978-4AAD-9442-EA208241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1077D-B080-4C53-94B4-95624FFD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2C6-E4F1-44FB-A682-F1DCA331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8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8EF5C3-BBC0-4FD7-95C9-6230B784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203-FB21-4BA7-B479-BF24B05042F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B0E23-4D75-40F9-B920-9D7BA882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EE98F-EBF6-4E93-BAD9-223DB000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2C6-E4F1-44FB-A682-F1DCA331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7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1B81-893E-4264-9020-D47C1A26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F3C7-B454-46BB-876D-69BA78EE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0798A-ECB9-45A8-AA0D-F16C5B87E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5F8D3-DFC9-4083-9F7F-0ABACC0F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203-FB21-4BA7-B479-BF24B05042F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B11FB-4B96-4687-B79A-4CEF82514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196D4-995B-4F30-BF77-B783474E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2C6-E4F1-44FB-A682-F1DCA331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8180-D029-4F4D-A89C-B868707C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644BE-8AAC-4FBD-B764-296E91547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B89AF-DB5E-4930-AA83-965659C5B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34AE7-EE2C-468B-A884-FB8BEDD6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203-FB21-4BA7-B479-BF24B05042F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4A442-E33F-4CFC-9D84-838C8D2F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4DE17-BD03-4BB0-9CFC-3303D244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2C6-E4F1-44FB-A682-F1DCA331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7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08D1C-BBF8-4FB5-A49B-89101E49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FB71B-9D8E-4B00-8F1D-DC7DAFAC2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9B32D-B1D6-42FA-8CC6-18596773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94203-FB21-4BA7-B479-BF24B05042F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9865D-8FDF-4BD8-BCD6-4CCF66B36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BD9E9-6A08-42A1-8CB8-555306ECE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D2C6-E4F1-44FB-A682-F1DCA331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B5C767-1132-E119-A80A-47BE62E1CBC0}"/>
              </a:ext>
            </a:extLst>
          </p:cNvPr>
          <p:cNvSpPr/>
          <p:nvPr/>
        </p:nvSpPr>
        <p:spPr>
          <a:xfrm>
            <a:off x="-1859" y="-1859"/>
            <a:ext cx="12191999" cy="1273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1C047-371B-9107-FAF1-CA274CB6FB1A}"/>
              </a:ext>
            </a:extLst>
          </p:cNvPr>
          <p:cNvSpPr txBox="1"/>
          <p:nvPr/>
        </p:nvSpPr>
        <p:spPr>
          <a:xfrm>
            <a:off x="147753" y="370293"/>
            <a:ext cx="78913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Automated Finishing Process Scheduler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CEDAB6A1-A7F0-E248-9D4D-856613EE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6" y="6029415"/>
            <a:ext cx="12184565" cy="830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25B2E8-7E63-9602-8011-6453392C9B88}"/>
              </a:ext>
            </a:extLst>
          </p:cNvPr>
          <p:cNvSpPr txBox="1"/>
          <p:nvPr/>
        </p:nvSpPr>
        <p:spPr>
          <a:xfrm>
            <a:off x="103614" y="1339541"/>
            <a:ext cx="120823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Arushi Agrawal                         Heidi Shaffer                           Mitali Shenoy                                Micah Wallis</a:t>
            </a:r>
          </a:p>
        </p:txBody>
      </p:sp>
      <p:pic>
        <p:nvPicPr>
          <p:cNvPr id="13" name="Picture 13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D2B8BE54-6013-6EAC-8AA6-3404FCEBD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253" y="68767"/>
            <a:ext cx="1107688" cy="112627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EC0A99-DAEB-FD8C-9DC4-ACEACF1F06A6}"/>
              </a:ext>
            </a:extLst>
          </p:cNvPr>
          <p:cNvCxnSpPr/>
          <p:nvPr/>
        </p:nvCxnSpPr>
        <p:spPr>
          <a:xfrm>
            <a:off x="-9989" y="1718449"/>
            <a:ext cx="12126949" cy="9293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Box 8">
            <a:extLst>
              <a:ext uri="{FF2B5EF4-FFF2-40B4-BE49-F238E27FC236}">
                <a16:creationId xmlns:a16="http://schemas.microsoft.com/office/drawing/2014/main" id="{82D768CB-2DC0-DDAC-306A-3CDAB4E0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043" y="10471454"/>
            <a:ext cx="12408957" cy="86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0000" tIns="52000" rIns="100000" bIns="52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920" b="1"/>
              <a:t>Abstract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82D768CB-2DC0-DDAC-306A-3CDAB4E0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918" y="10614329"/>
            <a:ext cx="12408957" cy="86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0000" tIns="52000" rIns="100000" bIns="52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920" b="1"/>
              <a:t>Abstract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BA5CE-A72B-EC73-34AC-0F8A8F02A6BC}"/>
              </a:ext>
            </a:extLst>
          </p:cNvPr>
          <p:cNvSpPr txBox="1"/>
          <p:nvPr/>
        </p:nvSpPr>
        <p:spPr>
          <a:xfrm>
            <a:off x="147754" y="1846921"/>
            <a:ext cx="4168862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Goal </a:t>
            </a:r>
            <a:endParaRPr lang="en-US" sz="2400" dirty="0">
              <a:cs typeface="Calibri"/>
            </a:endParaRPr>
          </a:p>
          <a:p>
            <a:r>
              <a:rPr lang="en-US" sz="1200" dirty="0">
                <a:latin typeface="Arial"/>
                <a:cs typeface="Arial"/>
              </a:rPr>
              <a:t>To design a scheduling algorithm that suggests an improved input order for roll insertion into the two slitting machines. The algorithm attempts to increase on-time order deliveries by reducing bottlenecks caused by human error during manual planning.</a:t>
            </a:r>
            <a:endParaRPr lang="en-US" sz="1200" dirty="0">
              <a:ea typeface="+mn-lt"/>
              <a:cs typeface="+mn-lt"/>
            </a:endParaRPr>
          </a:p>
          <a:p>
            <a:endParaRPr lang="en-US" sz="900" dirty="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1E497D-428D-3BDC-8F4C-D160A8B1C593}"/>
              </a:ext>
            </a:extLst>
          </p:cNvPr>
          <p:cNvSpPr txBox="1"/>
          <p:nvPr/>
        </p:nvSpPr>
        <p:spPr>
          <a:xfrm>
            <a:off x="147754" y="3167876"/>
            <a:ext cx="4072406" cy="2169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Approach</a:t>
            </a:r>
            <a:endParaRPr lang="en-US" sz="2400">
              <a:cs typeface="Calibri"/>
            </a:endParaRPr>
          </a:p>
          <a:p>
            <a:endParaRPr lang="en-US" sz="600" b="1">
              <a:latin typeface="Calibri"/>
              <a:ea typeface="+mn-lt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>
                <a:latin typeface="Arial"/>
                <a:ea typeface="+mn-lt"/>
                <a:cs typeface="Arial"/>
              </a:rPr>
              <a:t>Timeline based scheduling algorithm using doubly linked lists </a:t>
            </a:r>
          </a:p>
          <a:p>
            <a:pPr marL="171450" indent="-171450">
              <a:buFont typeface="Arial"/>
              <a:buChar char="•"/>
            </a:pPr>
            <a:r>
              <a:rPr lang="en-US" sz="1200">
                <a:latin typeface="Arial"/>
                <a:cs typeface="Arial"/>
              </a:rPr>
              <a:t>Compatibility scoring system to analyze simultaneously scheduled orders</a:t>
            </a:r>
          </a:p>
          <a:p>
            <a:pPr marL="171450" indent="-171450">
              <a:buFont typeface="Arial"/>
              <a:buChar char="•"/>
            </a:pPr>
            <a:r>
              <a:rPr lang="en-US" sz="1200">
                <a:latin typeface="Arial"/>
                <a:cs typeface="Arial"/>
              </a:rPr>
              <a:t>Date range buckets for earliest deadline first scheduling </a:t>
            </a:r>
          </a:p>
          <a:p>
            <a:pPr marL="171450" indent="-171450">
              <a:buFont typeface="Arial"/>
              <a:buChar char="•"/>
            </a:pPr>
            <a:endParaRPr lang="en-US" sz="120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200">
              <a:latin typeface="Arial"/>
              <a:cs typeface="Arial"/>
            </a:endParaRPr>
          </a:p>
          <a:p>
            <a:endParaRPr lang="en-US" sz="90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5A28F5-BF74-D25C-CDA8-32A1E8EEA48A}"/>
              </a:ext>
            </a:extLst>
          </p:cNvPr>
          <p:cNvSpPr txBox="1"/>
          <p:nvPr/>
        </p:nvSpPr>
        <p:spPr>
          <a:xfrm>
            <a:off x="147753" y="4745396"/>
            <a:ext cx="4438938" cy="16158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Architecture</a:t>
            </a:r>
            <a:endParaRPr lang="en-US" sz="2400">
              <a:cs typeface="Calibri"/>
            </a:endParaRPr>
          </a:p>
          <a:p>
            <a:endParaRPr lang="en-US" sz="600" b="1">
              <a:latin typeface="Calibri"/>
              <a:ea typeface="+mn-lt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>
                <a:latin typeface="Arial"/>
                <a:ea typeface="+mn-lt"/>
                <a:cs typeface="Arial"/>
              </a:rPr>
              <a:t>Excel inputs -&gt; Python 3 script -&gt; Excel outputs</a:t>
            </a:r>
          </a:p>
          <a:p>
            <a:pPr marL="171450" indent="-171450">
              <a:buFont typeface="Arial"/>
              <a:buChar char="•"/>
            </a:pPr>
            <a:r>
              <a:rPr lang="en-US" sz="1200">
                <a:latin typeface="Arial"/>
                <a:cs typeface="Arial"/>
              </a:rPr>
              <a:t>Pandas </a:t>
            </a:r>
            <a:r>
              <a:rPr lang="en-US" sz="1200" err="1">
                <a:latin typeface="Arial"/>
                <a:cs typeface="Arial"/>
              </a:rPr>
              <a:t>DataFrames</a:t>
            </a:r>
            <a:r>
              <a:rPr lang="en-US" sz="1200">
                <a:latin typeface="Arial"/>
                <a:cs typeface="Arial"/>
              </a:rPr>
              <a:t> and </a:t>
            </a:r>
            <a:r>
              <a:rPr lang="en-US" sz="1200" err="1">
                <a:latin typeface="Arial"/>
                <a:cs typeface="Arial"/>
              </a:rPr>
              <a:t>Tkinter</a:t>
            </a:r>
            <a:r>
              <a:rPr lang="en-US" sz="1200">
                <a:latin typeface="Arial"/>
                <a:cs typeface="Arial"/>
              </a:rPr>
              <a:t> GUI</a:t>
            </a:r>
          </a:p>
          <a:p>
            <a:pPr marL="171450" indent="-171450">
              <a:buFont typeface="Arial"/>
              <a:buChar char="•"/>
            </a:pPr>
            <a:r>
              <a:rPr lang="en-US" sz="1200">
                <a:latin typeface="Arial"/>
                <a:cs typeface="Arial"/>
              </a:rPr>
              <a:t>Custom doubly linked lists </a:t>
            </a:r>
          </a:p>
          <a:p>
            <a:pPr marL="171450" indent="-171450">
              <a:buFont typeface="Arial"/>
              <a:buChar char="•"/>
            </a:pPr>
            <a:endParaRPr lang="en-US" sz="120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200">
              <a:latin typeface="Arial"/>
              <a:cs typeface="Arial"/>
            </a:endParaRPr>
          </a:p>
          <a:p>
            <a:endParaRPr lang="en-US" sz="900">
              <a:cs typeface="Calibri"/>
            </a:endParaRPr>
          </a:p>
        </p:txBody>
      </p:sp>
      <p:pic>
        <p:nvPicPr>
          <p:cNvPr id="20" name="Picture 19" descr="Timeline&#10;&#10;Description automatically generated">
            <a:extLst>
              <a:ext uri="{FF2B5EF4-FFF2-40B4-BE49-F238E27FC236}">
                <a16:creationId xmlns:a16="http://schemas.microsoft.com/office/drawing/2014/main" id="{F24751C2-AAA4-9D38-78BF-35FF124F4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4097" y="17130130"/>
            <a:ext cx="6827829" cy="23035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FDE80F-2FDA-4946-B438-166DEDB9A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6860" y="17570731"/>
            <a:ext cx="613217" cy="1868587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6406B57A-0295-F13D-D8DD-7479FA2D9C7E}"/>
              </a:ext>
            </a:extLst>
          </p:cNvPr>
          <p:cNvSpPr txBox="1"/>
          <p:nvPr/>
        </p:nvSpPr>
        <p:spPr>
          <a:xfrm>
            <a:off x="22561908" y="17330946"/>
            <a:ext cx="2743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Compatibility Score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F4FE9CFD-1700-7FF9-B0C6-5D8550606B0A}"/>
              </a:ext>
            </a:extLst>
          </p:cNvPr>
          <p:cNvSpPr txBox="1"/>
          <p:nvPr/>
        </p:nvSpPr>
        <p:spPr>
          <a:xfrm>
            <a:off x="22561907" y="17906039"/>
            <a:ext cx="2743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Estimated Machine Runtime</a:t>
            </a:r>
            <a:endParaRPr lang="en-US">
              <a:cs typeface="Calibri"/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654BE165-FDCD-67BA-2CB9-FCF493AC9906}"/>
              </a:ext>
            </a:extLst>
          </p:cNvPr>
          <p:cNvSpPr txBox="1"/>
          <p:nvPr/>
        </p:nvSpPr>
        <p:spPr>
          <a:xfrm>
            <a:off x="22561906" y="18787850"/>
            <a:ext cx="2743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Machine Restrictions and Constraints </a:t>
            </a:r>
            <a:endParaRPr lang="en-US">
              <a:cs typeface="Calibri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97472BF8-536A-27A8-ED94-9B1C916105A6}"/>
              </a:ext>
            </a:extLst>
          </p:cNvPr>
          <p:cNvSpPr txBox="1"/>
          <p:nvPr/>
        </p:nvSpPr>
        <p:spPr>
          <a:xfrm>
            <a:off x="22561907" y="17906039"/>
            <a:ext cx="2743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Estimated Machine Runtime</a:t>
            </a:r>
            <a:endParaRPr lang="en-US">
              <a:cs typeface="Calibri"/>
            </a:endParaRPr>
          </a:p>
        </p:txBody>
      </p:sp>
      <p:pic>
        <p:nvPicPr>
          <p:cNvPr id="26" name="Picture 26" descr="Timeline&#10;&#10;Description automatically generated">
            <a:extLst>
              <a:ext uri="{FF2B5EF4-FFF2-40B4-BE49-F238E27FC236}">
                <a16:creationId xmlns:a16="http://schemas.microsoft.com/office/drawing/2014/main" id="{4D630127-D390-2F1E-5FBF-E9383D625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072" y="2038904"/>
            <a:ext cx="4122516" cy="1333356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E971B77D-ED13-9A7C-8DF2-4D9F5BA81D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754" y="3544618"/>
            <a:ext cx="3977832" cy="742963"/>
          </a:xfrm>
          <a:prstGeom prst="rect">
            <a:avLst/>
          </a:prstGeom>
        </p:spPr>
      </p:pic>
      <p:pic>
        <p:nvPicPr>
          <p:cNvPr id="28" name="Picture 28" descr="Diagram&#10;&#10;Description automatically generated">
            <a:extLst>
              <a:ext uri="{FF2B5EF4-FFF2-40B4-BE49-F238E27FC236}">
                <a16:creationId xmlns:a16="http://schemas.microsoft.com/office/drawing/2014/main" id="{D54DE473-52C9-9EEA-5378-0C96E2A796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159" y="3981280"/>
            <a:ext cx="3090441" cy="1576907"/>
          </a:xfrm>
          <a:prstGeom prst="rect">
            <a:avLst/>
          </a:prstGeom>
        </p:spPr>
      </p:pic>
      <p:pic>
        <p:nvPicPr>
          <p:cNvPr id="29" name="Picture 29" descr="A picture containing preparing&#10;&#10;Description automatically generated">
            <a:extLst>
              <a:ext uri="{FF2B5EF4-FFF2-40B4-BE49-F238E27FC236}">
                <a16:creationId xmlns:a16="http://schemas.microsoft.com/office/drawing/2014/main" id="{C16E5986-6DD7-0F5A-5E77-FBA68B692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3261" y="2041156"/>
            <a:ext cx="2743200" cy="161821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AD7DEA-A5D5-D60C-1DC9-19AFD6AA8AB9}"/>
              </a:ext>
            </a:extLst>
          </p:cNvPr>
          <p:cNvSpPr txBox="1"/>
          <p:nvPr/>
        </p:nvSpPr>
        <p:spPr>
          <a:xfrm>
            <a:off x="7762754" y="4990359"/>
            <a:ext cx="4083933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dirty="0">
                <a:ea typeface="+mn-lt"/>
                <a:cs typeface="+mn-lt"/>
              </a:rPr>
              <a:t>Acknowledgement:</a:t>
            </a:r>
            <a:endParaRPr lang="en-US" sz="1050" dirty="0">
              <a:cs typeface="Calibri"/>
            </a:endParaRPr>
          </a:p>
          <a:p>
            <a:r>
              <a:rPr lang="en-US" sz="1050" dirty="0">
                <a:ea typeface="+mn-lt"/>
                <a:cs typeface="+mn-lt"/>
              </a:rPr>
              <a:t>We would like to thank Dr. Bhadrachalam Chitturi (technical mentor) and Juan Carlos (TetraPak Sponsor) for their support, guidance, insight, enthusiasm during this project.  </a:t>
            </a:r>
            <a:endParaRPr lang="en-US" sz="1050" dirty="0">
              <a:cs typeface="Calibri"/>
            </a:endParaRPr>
          </a:p>
          <a:p>
            <a:pPr algn="l"/>
            <a:endParaRPr lang="en-US" sz="105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30E2F2-E1A2-4DD3-BEE5-B20994366D38}"/>
              </a:ext>
            </a:extLst>
          </p:cNvPr>
          <p:cNvSpPr txBox="1"/>
          <p:nvPr/>
        </p:nvSpPr>
        <p:spPr>
          <a:xfrm>
            <a:off x="9762335" y="1749038"/>
            <a:ext cx="2351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* All team members contributed equally</a:t>
            </a:r>
          </a:p>
        </p:txBody>
      </p:sp>
    </p:spTree>
    <p:extLst>
      <p:ext uri="{BB962C8B-B14F-4D97-AF65-F5344CB8AC3E}">
        <p14:creationId xmlns:p14="http://schemas.microsoft.com/office/powerpoint/2010/main" val="309722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4689B0633674BBC36F691BEC5CA27" ma:contentTypeVersion="7" ma:contentTypeDescription="Create a new document." ma:contentTypeScope="" ma:versionID="53e1d736706aca65c2d241134fe56641">
  <xsd:schema xmlns:xsd="http://www.w3.org/2001/XMLSchema" xmlns:xs="http://www.w3.org/2001/XMLSchema" xmlns:p="http://schemas.microsoft.com/office/2006/metadata/properties" xmlns:ns3="7ded1acb-9271-432b-b14e-bd02fdde0361" xmlns:ns4="123e6d09-1a4f-43f7-9532-0f5c95337965" targetNamespace="http://schemas.microsoft.com/office/2006/metadata/properties" ma:root="true" ma:fieldsID="046ccad2f584c7bb9eef1446833fbc47" ns3:_="" ns4:_="">
    <xsd:import namespace="7ded1acb-9271-432b-b14e-bd02fdde0361"/>
    <xsd:import namespace="123e6d09-1a4f-43f7-9532-0f5c953379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d1acb-9271-432b-b14e-bd02fdde03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e6d09-1a4f-43f7-9532-0f5c953379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00EE4F-C059-451B-B23D-C4431F620A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350896-4E04-479B-9B86-8D6D0565F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d1acb-9271-432b-b14e-bd02fdde0361"/>
    <ds:schemaRef ds:uri="123e6d09-1a4f-43f7-9532-0f5c953379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6E3818-AC0E-4A29-9372-B83199A8991D}">
  <ds:schemaRefs>
    <ds:schemaRef ds:uri="http://purl.org/dc/dcmitype/"/>
    <ds:schemaRef ds:uri="123e6d09-1a4f-43f7-9532-0f5c95337965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ded1acb-9271-432b-b14e-bd02fdde03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151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Shenoy, Mitali Prakash</dc:creator>
  <cp:lastModifiedBy>Shenoy, Mitali Prakash</cp:lastModifiedBy>
  <cp:revision>9</cp:revision>
  <dcterms:created xsi:type="dcterms:W3CDTF">2022-04-26T14:38:46Z</dcterms:created>
  <dcterms:modified xsi:type="dcterms:W3CDTF">2022-04-29T17:07:55Z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0x010100B5A4689B0633674BBC36F691BEC5CA27</vt:lpwstr>
  </property>
</Properties>
</file>