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D30"/>
    <a:srgbClr val="1C88A3"/>
    <a:srgbClr val="1E92A3"/>
    <a:srgbClr val="2A9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2" autoAdjust="0"/>
    <p:restoredTop sz="90929"/>
  </p:normalViewPr>
  <p:slideViewPr>
    <p:cSldViewPr>
      <p:cViewPr varScale="1">
        <p:scale>
          <a:sx n="69" d="100"/>
          <a:sy n="69" d="100"/>
        </p:scale>
        <p:origin x="62" y="6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642484-71D5-1943-A09E-54C2E205D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B597D7-56D8-DB43-99C1-F4CE75BC1B5D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6000" y="0"/>
            <a:ext cx="6858000" cy="533400"/>
          </a:xfrm>
          <a:prstGeom prst="rect">
            <a:avLst/>
          </a:prstGeom>
          <a:solidFill>
            <a:srgbClr val="6C9D3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2286000" cy="533400"/>
          </a:xfrm>
          <a:prstGeom prst="rect">
            <a:avLst/>
          </a:prstGeom>
          <a:solidFill>
            <a:srgbClr val="E4701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0"/>
            <a:ext cx="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438400" y="120650"/>
            <a:ext cx="617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Erik Jonsson School of Engineering &amp; Computer Science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52400" y="6430963"/>
            <a:ext cx="396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FEARLESS</a:t>
            </a:r>
            <a:r>
              <a:rPr lang="en-US" sz="1200">
                <a:solidFill>
                  <a:schemeClr val="bg1"/>
                </a:solidFill>
              </a:rPr>
              <a:t> engineering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9232" name="Picture 16" descr="utd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400800"/>
            <a:ext cx="563563" cy="241300"/>
          </a:xfrm>
          <a:prstGeom prst="rect">
            <a:avLst/>
          </a:prstGeom>
          <a:noFill/>
        </p:spPr>
      </p:pic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UTD_wdmk_rev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152400"/>
            <a:ext cx="1219200" cy="248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9D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152400" y="6430963"/>
            <a:ext cx="396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</a:rPr>
              <a:t>FEARLESS</a:t>
            </a:r>
            <a:r>
              <a:rPr lang="en-US" sz="1200">
                <a:solidFill>
                  <a:schemeClr val="bg1"/>
                </a:solidFill>
              </a:rPr>
              <a:t> engineering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8216" name="Picture 24" descr="utd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58200" y="6400800"/>
            <a:ext cx="563563" cy="241300"/>
          </a:xfrm>
          <a:prstGeom prst="rect">
            <a:avLst/>
          </a:prstGeom>
          <a:noFill/>
        </p:spPr>
      </p:pic>
      <p:sp>
        <p:nvSpPr>
          <p:cNvPr id="8221" name="Rectangle 29"/>
          <p:cNvSpPr>
            <a:spLocks noChangeArrowheads="1"/>
          </p:cNvSpPr>
          <p:nvPr userDrawn="1"/>
        </p:nvSpPr>
        <p:spPr bwMode="auto">
          <a:xfrm>
            <a:off x="0" y="914400"/>
            <a:ext cx="91440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rgbClr val="E5E0D8"/>
                </a:solidFill>
                <a:effectLst/>
                <a:latin typeface="Calibri" panose="020F0502020204030204" pitchFamily="34" charset="0"/>
              </a:rPr>
              <a:t>Digital Twin - P25 Public Safety Radio Network</a:t>
            </a:r>
            <a:endParaRPr lang="en-US" sz="36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813" y="914400"/>
            <a:ext cx="77724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err="1"/>
              <a:t>Eldyn</a:t>
            </a:r>
            <a:r>
              <a:rPr lang="en-US" sz="1200" dirty="0"/>
              <a:t> Castillo, Eric </a:t>
            </a:r>
            <a:r>
              <a:rPr lang="en-US" sz="1200" dirty="0" err="1"/>
              <a:t>Cutherell</a:t>
            </a:r>
            <a:r>
              <a:rPr lang="en-US" sz="1200" dirty="0"/>
              <a:t>, Nishanth Lam, Vishnu </a:t>
            </a:r>
            <a:r>
              <a:rPr lang="en-US" sz="1200" dirty="0" err="1"/>
              <a:t>Yarabarla</a:t>
            </a:r>
            <a:r>
              <a:rPr lang="en-US" sz="1200"/>
              <a:t>, Jarrett Bigley</a:t>
            </a:r>
            <a:r>
              <a:rPr lang="en-US" sz="1200" dirty="0"/>
              <a:t>, Alan-Alvarado-Camacho</a:t>
            </a:r>
          </a:p>
          <a:p>
            <a:pPr marL="0" indent="0">
              <a:buNone/>
            </a:pPr>
            <a:br>
              <a:rPr lang="en-US" sz="1600" b="1" dirty="0"/>
            </a:br>
            <a:r>
              <a:rPr lang="en-US" sz="1600" b="1" dirty="0"/>
              <a:t>Goal: </a:t>
            </a:r>
            <a:r>
              <a:rPr lang="en-US" sz="1200" dirty="0"/>
              <a:t>Create a digital simulation the P25 network. This is a network used by emergency responders throughout the city of Dallas to communicate. The model should show relevant radio tower locations and clearly illustrate a main and backup signal pathway propagation using animations.</a:t>
            </a:r>
          </a:p>
          <a:p>
            <a:pPr marL="0" indent="0">
              <a:buNone/>
            </a:pPr>
            <a:r>
              <a:rPr lang="en-US" sz="1600" b="1" dirty="0"/>
              <a:t>Approach: </a:t>
            </a:r>
            <a:r>
              <a:rPr lang="en-US" sz="1200" dirty="0"/>
              <a:t>Relevant Model of the city created using blender and GIS. Animations that simulation the network paths made using Unity. UI to control animations done with Unity Canvas.</a:t>
            </a:r>
          </a:p>
          <a:p>
            <a:pPr marL="0" indent="0">
              <a:buNone/>
            </a:pPr>
            <a:r>
              <a:rPr lang="en-US" sz="1600" b="1" dirty="0"/>
              <a:t>Features: </a:t>
            </a:r>
          </a:p>
          <a:p>
            <a:r>
              <a:rPr lang="en-US" sz="1200" dirty="0"/>
              <a:t>3D map of city of Dallas with relevant Radio Towers</a:t>
            </a:r>
          </a:p>
          <a:p>
            <a:r>
              <a:rPr lang="en-US" sz="1200" dirty="0"/>
              <a:t>Animation of main radio pathway</a:t>
            </a:r>
          </a:p>
          <a:p>
            <a:r>
              <a:rPr lang="en-US" sz="1200" dirty="0"/>
              <a:t>Animation of backup radio pathway</a:t>
            </a:r>
          </a:p>
          <a:p>
            <a:r>
              <a:rPr lang="en-US" sz="1200" dirty="0"/>
              <a:t>Custom speed slider for animations</a:t>
            </a:r>
          </a:p>
          <a:p>
            <a:r>
              <a:rPr lang="en-US" sz="1200" dirty="0"/>
              <a:t>Canvas UI to easily choose animations</a:t>
            </a:r>
          </a:p>
          <a:p>
            <a:r>
              <a:rPr lang="en-US" sz="1200" dirty="0"/>
              <a:t>Multiple camera angles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endParaRPr lang="en-US" sz="1600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27730" y="1371600"/>
            <a:ext cx="6400800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6C9D3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BD7620-C5CD-42D4-B9AA-6865C019B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174" y="6231"/>
            <a:ext cx="1608826" cy="8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4B6C755-BC6B-4B9B-A2F3-CFBE9018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644115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A6F5A55-5178-4A69-A1AD-316D9E98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24658"/>
            <a:ext cx="4324709" cy="23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S-whitebackgrou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ECS-whitebackground.pot</Template>
  <TotalTime>297</TotalTime>
  <Words>142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ECS-whitebackground</vt:lpstr>
      <vt:lpstr>Digital Twin - P25 Public Safety Radio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dhm018000</dc:creator>
  <cp:lastModifiedBy>Yarabarla, Vishnu</cp:lastModifiedBy>
  <cp:revision>16</cp:revision>
  <dcterms:created xsi:type="dcterms:W3CDTF">2011-05-03T04:23:12Z</dcterms:created>
  <dcterms:modified xsi:type="dcterms:W3CDTF">2022-04-29T20:50:30Z</dcterms:modified>
</cp:coreProperties>
</file>